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1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6" r:id="rId21"/>
    <p:sldId id="273" r:id="rId22"/>
    <p:sldId id="274" r:id="rId23"/>
    <p:sldId id="275" r:id="rId24"/>
    <p:sldId id="282" r:id="rId25"/>
    <p:sldId id="277" r:id="rId26"/>
    <p:sldId id="278" r:id="rId27"/>
    <p:sldId id="279" r:id="rId28"/>
    <p:sldId id="280" r:id="rId29"/>
    <p:sldId id="283" r:id="rId30"/>
    <p:sldId id="284" r:id="rId31"/>
    <p:sldId id="290" r:id="rId32"/>
    <p:sldId id="285" r:id="rId33"/>
    <p:sldId id="286" r:id="rId34"/>
    <p:sldId id="287" r:id="rId35"/>
    <p:sldId id="288" r:id="rId36"/>
    <p:sldId id="289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나눔바른고딕" charset="-127"/>
      <p:regular r:id="rId41"/>
      <p:bold r:id="rId42"/>
    </p:embeddedFont>
    <p:embeddedFont>
      <p:font typeface="나눔고딕 ExtraBold" pitchFamily="50" charset="-127"/>
      <p:bold r:id="rId43"/>
    </p:embeddedFont>
    <p:embeddedFont>
      <p:font typeface="Arial Narrow" pitchFamily="34" charset="0"/>
      <p:regular r:id="rId44"/>
      <p:bold r:id="rId45"/>
      <p:italic r:id="rId46"/>
      <p:boldItalic r:id="rId47"/>
    </p:embeddedFont>
    <p:embeddedFont>
      <p:font typeface="맑은 고딕" pitchFamily="50" charset="-127"/>
      <p:regular r:id="rId48"/>
      <p:bold r:id="rId49"/>
    </p:embeddedFont>
    <p:embeddedFont>
      <p:font typeface="Arial Black" pitchFamily="34" charset="0"/>
      <p:bold r:id="rId50"/>
    </p:embeddedFont>
    <p:embeddedFont>
      <p:font typeface="HY견고딕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7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102060" y="555526"/>
            <a:ext cx="69398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4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8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9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k3ORfg-7M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k3ORfg-7M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87433"/>
            <a:ext cx="9144000" cy="1612309"/>
          </a:xfrm>
          <a:prstGeom prst="rect">
            <a:avLst/>
          </a:prstGeom>
          <a:solidFill>
            <a:schemeClr val="bg1">
              <a:lumMod val="65000"/>
              <a:alpha val="69804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numCol="1" rtlCol="0" anchor="ctr" anchorCtr="1"/>
          <a:lstStyle/>
          <a:p>
            <a:pPr algn="ctr"/>
            <a:r>
              <a:rPr lang="en-US" altLang="ko-KR" sz="4000" b="1" dirty="0" smtClean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Game Portfolio</a:t>
            </a:r>
            <a:endParaRPr lang="ko-KR" altLang="en-US" sz="4000" b="1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24128" y="3813700"/>
            <a:ext cx="3187452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정재영</a:t>
            </a:r>
            <a:endParaRPr lang="en-US" altLang="ko-KR" sz="2800" b="1" dirty="0" smtClea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Jeong</a:t>
            </a:r>
            <a:r>
              <a:rPr lang="en-US" altLang="ko-KR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Jae Young</a:t>
            </a:r>
            <a:endParaRPr lang="ko-KR" altLang="en-US" sz="2800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0" y="1585342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8229600" y="887433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16" y="627575"/>
            <a:ext cx="2503924" cy="3068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1226"/>
            <a:ext cx="4116660" cy="30208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719417"/>
            <a:ext cx="8762528" cy="132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데이터는 레벨 당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스테이터스나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스테이지에서 사용되는 데이터나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 적의 정보 등 유저가 가지고 있을 필요성이 적인 데이터를 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게임을 처음 시작하면 처음으로 로딩이 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여기서 유저의 데이터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로딩합니다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만약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데이터가 없으면 이름을 입력 받아서 새로운 데이터를 만든다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408" y="905267"/>
            <a:ext cx="4248472" cy="2370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평소 상태</a:t>
            </a:r>
            <a:endParaRPr lang="ko-KR" altLang="en-US" i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8024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 데이터가 없으면 새로운 데이터를 만든다</a:t>
            </a:r>
            <a:r>
              <a:rPr lang="en-US" altLang="ko-KR" sz="1600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1600" i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5" y="905267"/>
            <a:ext cx="4218962" cy="2370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1903" y="1103793"/>
            <a:ext cx="3951359" cy="3878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FirstLoadScene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데이터를 이용해서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Singleton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인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해당 데이터들을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UserInfo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GSingleton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UserInfo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03793"/>
            <a:ext cx="4811169" cy="37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" y="651227"/>
            <a:ext cx="8582025" cy="3486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137376"/>
            <a:ext cx="8762528" cy="91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처음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씬을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고정시켜주기 위해서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RuntimeInitializeOnLoadMethod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사용하였다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1" y="824104"/>
            <a:ext cx="5499634" cy="3092547"/>
          </a:xfrm>
          <a:prstGeom prst="rect">
            <a:avLst/>
          </a:prstGeom>
          <a:effectLst/>
        </p:spPr>
      </p:pic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대부분의 기능이 집중되어 있으므로 이를 중심적으로 설명하겠다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1275607"/>
            <a:ext cx="1368152" cy="264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22183" y="824107"/>
            <a:ext cx="5499633" cy="45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00192" y="134761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40152" y="197433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00192" y="2609080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427983" y="90584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43808" y="12756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6216" y="1599642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56176" y="2226363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16215" y="28611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인터페이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5069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닉네임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레벨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현재 경험치를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Slider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Label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본 프로젝트의 모든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NGUI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이용해서 제작하였으며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Panel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단위로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6826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소지하고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Gold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출격 시 소모되는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69" y="1717967"/>
            <a:ext cx="7253861" cy="595517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메인 캐릭터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2502" y="1149926"/>
            <a:ext cx="3188241" cy="18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메인으로 지정한 캐릭터를 표시하는 기능으로 메인 외에도 다양한 상황에서 사용되므로 재활용이 가능하게 오브젝트 풀링으로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4" y="1149926"/>
            <a:ext cx="3201032" cy="1800000"/>
          </a:xfrm>
          <a:prstGeom prst="rect">
            <a:avLst/>
          </a:prstGeom>
          <a:effectLst/>
        </p:spPr>
      </p:pic>
      <p:sp>
        <p:nvSpPr>
          <p:cNvPr id="14" name="직사각형 13"/>
          <p:cNvSpPr/>
          <p:nvPr/>
        </p:nvSpPr>
        <p:spPr>
          <a:xfrm>
            <a:off x="2112503" y="2939857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1819" y="2939856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정보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49926"/>
            <a:ext cx="1368152" cy="264104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1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41301"/>
            <a:ext cx="4835328" cy="38164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26064" y="2132950"/>
            <a:ext cx="3927200" cy="262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CharObjectPool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가진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만들어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구조체에 정보를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CharObjectPool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부모로 가진 캐릭터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7848" y="2211710"/>
            <a:ext cx="408620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668" y="928990"/>
            <a:ext cx="2497991" cy="12039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06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6" y="1625646"/>
            <a:ext cx="4309256" cy="1689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1137" y="994284"/>
            <a:ext cx="4022127" cy="29523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723878"/>
            <a:ext cx="8762528" cy="132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캐릭터의 오브젝트를 사용할 때는 캐릭터의 고유의 인덱스를 기반으로 해당 캐릭터의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반환 받는다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Attack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누르면 스테이지를 선택 할 수 있는 창이 나오며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39" y="1146838"/>
            <a:ext cx="4723061" cy="264722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99072" y="2211710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3568" y="3352986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8162" y="2211710"/>
            <a:ext cx="8807675" cy="1141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 / Data / Scene / </a:t>
            </a:r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 Game </a:t>
            </a:r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/ Source</a:t>
            </a:r>
            <a:endParaRPr lang="ko-KR" altLang="en-US" sz="32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8161" y="1563638"/>
            <a:ext cx="8807675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3D Portfolio / 2D Portfolio</a:t>
            </a:r>
            <a:endParaRPr lang="ko-KR" altLang="en-US" sz="32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 Information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224730"/>
            <a:ext cx="8762528" cy="823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구성하는 정보는 총 네 가지로 모두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넘어갈 때 이를 모두 런타임으로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2285793"/>
            <a:ext cx="5821424" cy="9085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3194339"/>
            <a:ext cx="5821424" cy="10303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7" y="1708013"/>
            <a:ext cx="2797088" cy="577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28990"/>
            <a:ext cx="5821424" cy="7790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12160" y="928990"/>
            <a:ext cx="2941104" cy="779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Map_Object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2160" y="1708014"/>
            <a:ext cx="2941104" cy="57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시작 지점 등의 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Pos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2160" y="2285793"/>
            <a:ext cx="2941104" cy="908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Stage_Enemy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12160" y="3194339"/>
            <a:ext cx="2941104" cy="1030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Wave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게임 플레이 타입에 맞춰서 각 웨이브에 따른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Transform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sz="1600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1440490"/>
            <a:ext cx="3675219" cy="20599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클릭하면 캐릭터를 선택할 수 있는 칸과 함께 해당 스테이지의 정보가 나오는 데 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관리하였다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54" y="1440490"/>
            <a:ext cx="5087310" cy="693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65954" y="2134216"/>
            <a:ext cx="5087310" cy="136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타입과 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획득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EXP, Gold, Item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등을 정리하여 가지고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Attack(ValkyrjaPanel)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선택 창을 클릭하면 현재 내가 소지하고 있는 캐릭터를 보여주며 이는 메인 로비에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Valkyrja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클릭하여도 동일한 화면을 재활용 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선택과 유저가 선택한 캐릭터 리스트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MonoSingleton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정보를 저장하고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넘어간다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GameManager : MonoSingleton&lt;GameManager&gt;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046540"/>
            <a:ext cx="4957328" cy="38837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8064" y="1046541"/>
            <a:ext cx="3805198" cy="38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선택한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StageIndex,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선택한 캐릭터 인덱스 배열을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사용하기 위해서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DontDestroyOnLoad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적용한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저장하였다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오른쪽 화살표 9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9339" y="1121597"/>
            <a:ext cx="4723061" cy="26977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캐릭터 선택 창과 똑같은 기능을 하며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캐릭터의 정보를 확인하거나 장비를 장착 할 수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CharInfoPanel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164"/>
            <a:ext cx="2797087" cy="1567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2" y="1294664"/>
            <a:ext cx="2796193" cy="15672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94163"/>
            <a:ext cx="2797088" cy="15677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CharInfoPanel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각각의 창은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TweenControll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이용하여서 표현하였으며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각각의 캐릭터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736" y="2861898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스테이터스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73902" y="28623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장비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6176" y="28618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성흔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9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82985"/>
            <a:ext cx="4237248" cy="2374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319"/>
            <a:ext cx="4196795" cy="2352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ItemSelectPanel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장비 장착 또한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가지고 있는 장비 타입과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성흔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부위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(Top, Center, Bottom)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구분하여 같은 타입의 아이템이면 장착할 수 있도록 데이터를 이용해서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3873443" y="894170"/>
            <a:ext cx="3874852" cy="3152555"/>
            <a:chOff x="4139950" y="1191969"/>
            <a:chExt cx="3744418" cy="30464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9950" y="1191969"/>
              <a:ext cx="3744417" cy="9477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1" y="2139702"/>
              <a:ext cx="3744417" cy="2098702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EquipmentPanel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ItemSprite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생성하여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" y="651226"/>
            <a:ext cx="4297992" cy="24089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184" y="651226"/>
            <a:ext cx="4450080" cy="4396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060200"/>
            <a:ext cx="4312448" cy="1987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Loading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로딩을 통해서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7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8161" y="1841399"/>
            <a:ext cx="8807675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3D Portfolio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3857623"/>
            <a:ext cx="748883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  <a:hlinkClick r:id="rId2"/>
              </a:rPr>
              <a:t>https://youtu.be/rk3ORfg-7MU</a:t>
            </a:r>
            <a:endParaRPr lang="ko-KR" altLang="en-US" sz="30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0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89" y="824103"/>
            <a:ext cx="5795422" cy="3248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구성은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유사하게 제작하였으며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교체 등도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AI &amp; </a:t>
            </a:r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Navmesh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75638" y="651226"/>
            <a:ext cx="2277625" cy="439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Start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배경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플레이어를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셋팅하였고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Enemy AI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NavmeshAgent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위해서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NavmeshSurface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기능으로 </a:t>
            </a:r>
            <a:r>
              <a:rPr lang="ko-KR" altLang="en-US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베이크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4" y="845134"/>
            <a:ext cx="6484905" cy="40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FSM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6" y="651608"/>
            <a:ext cx="5112568" cy="3158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6"/>
            <a:ext cx="3559479" cy="3547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유한 상태 머신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(FSM)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구현하고자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체크하는 것과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동작을 수행하는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4"/>
          <a:stretch/>
        </p:blipFill>
        <p:spPr>
          <a:xfrm>
            <a:off x="1674289" y="2112004"/>
            <a:ext cx="5795422" cy="17558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JoyStick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Player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 캐릭터 마다 고유의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 Action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04248" y="305011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12160" y="3058495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04247" y="233003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92278" y="2330031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궁극기</a:t>
            </a:r>
            <a:r>
              <a:rPr lang="en-US" altLang="ko-KR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92278" y="3050110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공격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5682" y="334652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회피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b="56871"/>
          <a:stretch/>
        </p:blipFill>
        <p:spPr>
          <a:xfrm>
            <a:off x="6576060" y="711067"/>
            <a:ext cx="893651" cy="140093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942652" y="915566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30683" y="91556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교체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0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순서만 지킨다면 누구나 캐릭터 액션을 구현할 수 있도록 이러한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타입의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입력을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 KeyControll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8" y="1690733"/>
            <a:ext cx="2778623" cy="15594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61010" y="928990"/>
            <a:ext cx="5692253" cy="308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0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궁극기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키</a:t>
            </a:r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SP;</a:t>
            </a:r>
          </a:p>
          <a:p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1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액션</a:t>
            </a:r>
            <a:endParaRPr lang="en-US" altLang="ko-KR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;/2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;…</a:t>
            </a:r>
          </a:p>
          <a:p>
            <a:endParaRPr lang="en-US" altLang="ko-KR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#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타입은 </a:t>
            </a:r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Click/Press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구분 되며 </a:t>
            </a:r>
            <a:r>
              <a:rPr lang="en-US" altLang="ko-KR" i="1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사용해서 입력 타입을 구분하였다</a:t>
            </a:r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7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CharacterChange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3529753"/>
            <a:ext cx="4300663" cy="1518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주요 특징 중 하나인 캐릭터 교체로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 키 입력을 받고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CallBack Event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통해서 교체를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" y="979873"/>
            <a:ext cx="3711383" cy="25999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99" y="651227"/>
            <a:ext cx="4461865" cy="43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Motive :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Arial Narrow" pitchFamily="34" charset="0"/>
              </a:rPr>
              <a:t>rd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Resource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GameScene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3D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Model 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FantasyScene.asset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LobbyScene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https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://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www.models-resource.com/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Honkai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Impact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UnityChan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ThePhantomKnowledge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Animation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FightingUnityChan_FreeAsset.asset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RPG Character Animation Pack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FREE.asset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Character Effect - Realistic Effects Pack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4.asset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UI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-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자체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제작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NGUI, HUD&amp;GUI MEDIEVAL ART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BUNDLE.asset</a:t>
            </a:r>
            <a:endParaRPr lang="en-US" altLang="ko-KR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8161" y="1841399"/>
            <a:ext cx="8807675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2D Portfolio</a:t>
            </a:r>
            <a:endParaRPr lang="ko-KR" alt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4" y="3857623"/>
            <a:ext cx="748883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  <a:hlinkClick r:id="rId2"/>
              </a:rPr>
              <a:t>https://youtu.be/rk3ORfg-7MU</a:t>
            </a:r>
            <a:endParaRPr lang="ko-KR" altLang="en-US" sz="30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4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55976" y="0"/>
            <a:ext cx="4788024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2019/05/13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~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2019/06/04(24</a:t>
            </a:r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4" b="22046"/>
          <a:stretch/>
        </p:blipFill>
        <p:spPr bwMode="auto">
          <a:xfrm>
            <a:off x="190736" y="915566"/>
            <a:ext cx="410342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5" b="22046"/>
          <a:stretch/>
        </p:blipFill>
        <p:spPr bwMode="auto">
          <a:xfrm>
            <a:off x="4849837" y="915566"/>
            <a:ext cx="4103427" cy="2664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소녀전선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캐릭터와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AutoChess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게임 방식을 결합하여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WinAPI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제작하였다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1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Motive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소녀전선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AutoChess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Resource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D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Model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-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Girls’ Frontline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UI -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자체 제작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Girls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’ Frontline</a:t>
            </a:r>
            <a:endParaRPr lang="en-US" altLang="ko-KR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2" y="757959"/>
            <a:ext cx="2813254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4" y="757958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58" y="2461063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25" y="2461061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이번 포트폴리오로 제작한 게임은 현재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mihoyo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제작하고 현재 서비스 중인 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sz="2000" baseline="30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모티브로 하여서 제작하였다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55976" y="0"/>
            <a:ext cx="4788024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2019/08/01 ~ 2019/09/06(37</a:t>
            </a:r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4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관리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게임에서 관리되는 모든 데이터는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Unity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자체 제공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csv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93855"/>
            <a:ext cx="5040560" cy="13116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699542"/>
            <a:ext cx="2503924" cy="30681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9144" y="3700430"/>
            <a:ext cx="175334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Data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5" y="3700430"/>
            <a:ext cx="250392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Table.csv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JsonUtil</a:t>
            </a:r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730420"/>
            <a:ext cx="4752528" cy="42381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43264" y="651227"/>
            <a:ext cx="4010000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유니티에서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자체적으로 제공하는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이용하여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Read &amp; Write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구현하였고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배열 형식의 데이터를 사용하기 위해서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Wrapper Class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현재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가지 종류의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Json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파일을 관리하고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7"/>
            <a:ext cx="3096345" cy="21055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3" y="1269876"/>
            <a:ext cx="2591681" cy="37779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87080" y="651227"/>
            <a:ext cx="3074503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UserInfoData.json</a:t>
            </a:r>
            <a:endParaRPr lang="en-US" altLang="ko-KR" sz="2000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자체적인 데이터를 관리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737" y="2942285"/>
            <a:ext cx="6170848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UserCharInfoData.json</a:t>
            </a:r>
            <a:endParaRPr lang="en-US" altLang="ko-KR" sz="2000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 중인 캐릭터의 데이터를 관리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장착한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장비등의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인덱스등을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소지 중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2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7" y="1436573"/>
            <a:ext cx="2797088" cy="3611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51228"/>
            <a:ext cx="2797088" cy="24424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87825" y="651227"/>
            <a:ext cx="3168351" cy="2198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INVENTORY_STIGMA.json</a:t>
            </a:r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성흔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방어구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개념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데이터를 관리</a:t>
            </a:r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093642"/>
            <a:ext cx="5965440" cy="1954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INVENTORY_WEAPON.json</a:t>
            </a:r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무기의 데이터를 관리</a:t>
            </a:r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ExcelLoad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31590"/>
            <a:ext cx="5989693" cy="3435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80428" y="651227"/>
            <a:ext cx="2772835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csv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파일을 읽기 위해서 구현한 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테이블 형식 데이터를 읽어 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List&lt;Dictionary&lt;Key, Value&gt;&gt;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저장하여 반환 한다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캐릭터의 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Table Data</a:t>
            </a:r>
            <a:r>
              <a:rPr lang="ko-KR" altLang="en-US" sz="17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와 스테이지 등의 정보를 관리하고 있다</a:t>
            </a:r>
            <a:r>
              <a:rPr lang="en-US" altLang="ko-KR" sz="17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1700" dirty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1054</Words>
  <Application>Microsoft Office PowerPoint</Application>
  <PresentationFormat>화면 슬라이드 쇼(16:9)</PresentationFormat>
  <Paragraphs>203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굴림</vt:lpstr>
      <vt:lpstr>Arial</vt:lpstr>
      <vt:lpstr>나눔바른고딕</vt:lpstr>
      <vt:lpstr>바른돋움OTFPro 3</vt:lpstr>
      <vt:lpstr>Wingdings</vt:lpstr>
      <vt:lpstr>나눔고딕 ExtraBold</vt:lpstr>
      <vt:lpstr>Arial Narrow</vt:lpstr>
      <vt:lpstr>맑은 고딕</vt:lpstr>
      <vt:lpstr>Arial Black</vt:lpstr>
      <vt:lpstr>HY견고딕</vt:lpstr>
      <vt:lpstr>Courier New</vt:lpstr>
      <vt:lpstr>바른돋움OTF 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3D07</cp:lastModifiedBy>
  <cp:revision>122</cp:revision>
  <dcterms:created xsi:type="dcterms:W3CDTF">2019-09-08T03:26:15Z</dcterms:created>
  <dcterms:modified xsi:type="dcterms:W3CDTF">2019-09-09T06:13:55Z</dcterms:modified>
</cp:coreProperties>
</file>